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56" r:id="rId2"/>
    <p:sldId id="322" r:id="rId3"/>
    <p:sldId id="275" r:id="rId4"/>
    <p:sldId id="296" r:id="rId5"/>
    <p:sldId id="298" r:id="rId6"/>
    <p:sldId id="299" r:id="rId7"/>
    <p:sldId id="301" r:id="rId8"/>
    <p:sldId id="320" r:id="rId9"/>
    <p:sldId id="306" r:id="rId10"/>
    <p:sldId id="307" r:id="rId11"/>
    <p:sldId id="272" r:id="rId12"/>
    <p:sldId id="317" r:id="rId13"/>
    <p:sldId id="264" r:id="rId14"/>
    <p:sldId id="266" r:id="rId15"/>
    <p:sldId id="304" r:id="rId16"/>
    <p:sldId id="323" r:id="rId17"/>
    <p:sldId id="273" r:id="rId18"/>
    <p:sldId id="265" r:id="rId19"/>
    <p:sldId id="326" r:id="rId20"/>
    <p:sldId id="327" r:id="rId21"/>
    <p:sldId id="328" r:id="rId22"/>
    <p:sldId id="260" r:id="rId23"/>
    <p:sldId id="311" r:id="rId24"/>
    <p:sldId id="310" r:id="rId25"/>
    <p:sldId id="32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0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8E9CA-AF62-43CA-B7FC-7644B038015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F431A-5BD1-4652-BFE5-5AC407F09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less, listen more, you’ve asked them to the table.</a:t>
            </a:r>
            <a:r>
              <a:rPr lang="en-US" baseline="0" dirty="0" smtClean="0"/>
              <a:t>  They will ask for your opinion if they want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D9E35-076E-1641-AF41-B5200E8528C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721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Dinner…….Oncology, medical management behavioral</a:t>
            </a:r>
            <a:r>
              <a:rPr lang="en-US" baseline="0" dirty="0" smtClean="0"/>
              <a:t> health, palliative care and bereavement for pediatric patients and family,  home health, administration, ATRA history,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D9E35-076E-1641-AF41-B5200E8528C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61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Golden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D9E35-076E-1641-AF41-B5200E8528C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80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all of those who are receivers</a:t>
            </a:r>
            <a:r>
              <a:rPr lang="en-US" baseline="0" dirty="0" smtClean="0"/>
              <a:t> let me remind you please………What was it that made these individuals your mentors and coaches.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D9E35-076E-1641-AF41-B5200E8528C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412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After you've composed your pitch, be sure to practice it by yourself and with friends until it sounds </a:t>
            </a:r>
            <a:r>
              <a:rPr lang="en-US" b="1" dirty="0" smtClean="0"/>
              <a:t>natural</a:t>
            </a:r>
            <a:r>
              <a:rPr lang="en-US" dirty="0" smtClean="0"/>
              <a:t>. Don't be afraid to </a:t>
            </a:r>
            <a:r>
              <a:rPr lang="en-US" b="1" dirty="0" smtClean="0"/>
              <a:t>modify </a:t>
            </a:r>
            <a:r>
              <a:rPr lang="en-US" dirty="0" smtClean="0"/>
              <a:t>your speech over time, or </a:t>
            </a:r>
            <a:r>
              <a:rPr lang="en-US" b="1" dirty="0" smtClean="0"/>
              <a:t>adapt</a:t>
            </a:r>
            <a:r>
              <a:rPr lang="en-US" dirty="0" smtClean="0"/>
              <a:t> it for certain situations. Remember, your elevator pitch should leave someone wanting to know more about you. An introduction has the potential to become a more lengthy conversation or even a screening interview, so </a:t>
            </a:r>
            <a:r>
              <a:rPr lang="en-US" b="1" dirty="0" smtClean="0"/>
              <a:t>be prepared </a:t>
            </a:r>
            <a:r>
              <a:rPr lang="en-US" dirty="0" smtClean="0"/>
              <a:t>to talk about your </a:t>
            </a:r>
            <a:r>
              <a:rPr lang="en-US" b="1" dirty="0" smtClean="0"/>
              <a:t>experience</a:t>
            </a:r>
            <a:r>
              <a:rPr lang="en-US" dirty="0" smtClean="0"/>
              <a:t> and what you could </a:t>
            </a:r>
            <a:r>
              <a:rPr lang="en-US" b="1" dirty="0" smtClean="0"/>
              <a:t>contribute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 </a:t>
            </a:r>
          </a:p>
          <a:p>
            <a:pPr fontAlgn="base"/>
            <a:r>
              <a:rPr lang="en-US" dirty="0" smtClean="0"/>
              <a:t>After you've composed your pitch, be sure to practice it by yourself and with friends until it sounds </a:t>
            </a:r>
            <a:r>
              <a:rPr lang="en-US" b="1" dirty="0" smtClean="0"/>
              <a:t>natural</a:t>
            </a:r>
            <a:r>
              <a:rPr lang="en-US" dirty="0" smtClean="0"/>
              <a:t>. Don't be afraid to </a:t>
            </a:r>
            <a:r>
              <a:rPr lang="en-US" b="1" dirty="0" smtClean="0"/>
              <a:t>modify </a:t>
            </a:r>
            <a:r>
              <a:rPr lang="en-US" dirty="0" smtClean="0"/>
              <a:t>your speech over time, or </a:t>
            </a:r>
            <a:r>
              <a:rPr lang="en-US" b="1" dirty="0" smtClean="0"/>
              <a:t>adapt</a:t>
            </a:r>
            <a:r>
              <a:rPr lang="en-US" dirty="0" smtClean="0"/>
              <a:t> it for certain situations. Remember, your elevator pitch should leave someone wanting to know more about you. An introduction has the potential to become a more lengthy conversation or even a screening interview, so </a:t>
            </a:r>
            <a:r>
              <a:rPr lang="en-US" b="1" dirty="0" smtClean="0"/>
              <a:t>be prepared </a:t>
            </a:r>
            <a:r>
              <a:rPr lang="en-US" dirty="0" smtClean="0"/>
              <a:t>to talk about your </a:t>
            </a:r>
            <a:r>
              <a:rPr lang="en-US" b="1" dirty="0" smtClean="0"/>
              <a:t>experience</a:t>
            </a:r>
            <a:r>
              <a:rPr lang="en-US" dirty="0" smtClean="0"/>
              <a:t> and what you could </a:t>
            </a:r>
            <a:r>
              <a:rPr lang="en-US" b="1" dirty="0" smtClean="0"/>
              <a:t>contribute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F431A-5BD1-4652-BFE5-5AC407F090D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2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course you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F431A-5BD1-4652-BFE5-5AC407F090D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76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Sandy</a:t>
            </a:r>
          </a:p>
          <a:p>
            <a:r>
              <a:rPr lang="en-US" dirty="0" smtClean="0"/>
              <a:t>Evidence</a:t>
            </a:r>
            <a:r>
              <a:rPr lang="en-US" baseline="0" dirty="0" smtClean="0"/>
              <a:t> based practice.</a:t>
            </a:r>
          </a:p>
          <a:p>
            <a:r>
              <a:rPr lang="en-US" baseline="0" dirty="0" smtClean="0"/>
              <a:t>Sharing connections</a:t>
            </a:r>
          </a:p>
          <a:p>
            <a:r>
              <a:rPr lang="en-US" baseline="0" dirty="0" smtClean="0"/>
              <a:t>Horizon’s West</a:t>
            </a:r>
            <a:endParaRPr lang="en-US" dirty="0" smtClean="0"/>
          </a:p>
          <a:p>
            <a:r>
              <a:rPr lang="en-US" dirty="0" smtClean="0"/>
              <a:t>Horizon’s West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F431A-5BD1-4652-BFE5-5AC407F090D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90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CA41-F5E0-480B-A171-6B895B928F8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C237-6B5A-440E-A34F-39FF41D43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CA41-F5E0-480B-A171-6B895B928F8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C237-6B5A-440E-A34F-39FF41D43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CA41-F5E0-480B-A171-6B895B928F8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C237-6B5A-440E-A34F-39FF41D43A6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CA41-F5E0-480B-A171-6B895B928F8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C237-6B5A-440E-A34F-39FF41D43A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CA41-F5E0-480B-A171-6B895B928F8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C237-6B5A-440E-A34F-39FF41D43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CA41-F5E0-480B-A171-6B895B928F8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C237-6B5A-440E-A34F-39FF41D43A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CA41-F5E0-480B-A171-6B895B928F8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C237-6B5A-440E-A34F-39FF41D43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CA41-F5E0-480B-A171-6B895B928F8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C237-6B5A-440E-A34F-39FF41D43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CA41-F5E0-480B-A171-6B895B928F8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C237-6B5A-440E-A34F-39FF41D43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CA41-F5E0-480B-A171-6B895B928F8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C237-6B5A-440E-A34F-39FF41D43A6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5CA41-F5E0-480B-A171-6B895B928F8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C237-6B5A-440E-A34F-39FF41D43A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A15CA41-F5E0-480B-A171-6B895B928F8C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57BC237-6B5A-440E-A34F-39FF41D43A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ing.com/images/search?q=rolodex&amp;id=4877CEE44ADFB46ED5425BC3697A3AB11C69C197&amp;FORM=IQFRB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magic of networking….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learn </a:t>
            </a:r>
            <a:r>
              <a:rPr lang="en-US" dirty="0" smtClean="0"/>
              <a:t>from others and </a:t>
            </a:r>
            <a:r>
              <a:rPr lang="en-US" dirty="0"/>
              <a:t>spread the word about your </a:t>
            </a:r>
            <a:r>
              <a:rPr lang="en-US" dirty="0" smtClean="0"/>
              <a:t>practice</a:t>
            </a:r>
          </a:p>
          <a:p>
            <a:endParaRPr lang="en-US" dirty="0"/>
          </a:p>
          <a:p>
            <a:r>
              <a:rPr lang="en-US" dirty="0" smtClean="0"/>
              <a:t>Missy Armstrong </a:t>
            </a:r>
            <a:r>
              <a:rPr lang="en-US" dirty="0" err="1" smtClean="0"/>
              <a:t>Beyerlin</a:t>
            </a:r>
            <a:r>
              <a:rPr lang="en-US" dirty="0" smtClean="0"/>
              <a:t> MS, CTRS/R, FDRT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171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01000" cy="4449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>
                <a:solidFill>
                  <a:srgbClr val="000000"/>
                </a:solidFill>
              </a:rPr>
              <a:t>Develop/join networks professionally and </a:t>
            </a:r>
            <a:r>
              <a:rPr lang="en-US" sz="3500" b="1" dirty="0" smtClean="0">
                <a:solidFill>
                  <a:srgbClr val="000000"/>
                </a:solidFill>
              </a:rPr>
              <a:t>socially</a:t>
            </a:r>
          </a:p>
          <a:p>
            <a:pPr marL="0" indent="0">
              <a:buNone/>
            </a:pPr>
            <a:r>
              <a:rPr lang="en-US" sz="3500" b="1" dirty="0" smtClean="0">
                <a:solidFill>
                  <a:srgbClr val="000000"/>
                </a:solidFill>
              </a:rPr>
              <a:t>Ask </a:t>
            </a:r>
            <a:r>
              <a:rPr lang="en-US" sz="3500" b="1" dirty="0">
                <a:solidFill>
                  <a:srgbClr val="000000"/>
                </a:solidFill>
              </a:rPr>
              <a:t>friends/colleagues for </a:t>
            </a:r>
            <a:r>
              <a:rPr lang="en-US" sz="3500" b="1" dirty="0" smtClean="0">
                <a:solidFill>
                  <a:srgbClr val="000000"/>
                </a:solidFill>
              </a:rPr>
              <a:t>suggestions</a:t>
            </a:r>
          </a:p>
          <a:p>
            <a:pPr marL="0" indent="0">
              <a:buNone/>
            </a:pPr>
            <a:r>
              <a:rPr lang="en-US" sz="3500" b="1" dirty="0" smtClean="0">
                <a:solidFill>
                  <a:srgbClr val="000000"/>
                </a:solidFill>
              </a:rPr>
              <a:t>Make specific request for information</a:t>
            </a:r>
          </a:p>
          <a:p>
            <a:pPr marL="0" indent="0">
              <a:buNone/>
            </a:pPr>
            <a:r>
              <a:rPr lang="en-US" sz="3500" b="1" dirty="0" smtClean="0">
                <a:solidFill>
                  <a:srgbClr val="000000"/>
                </a:solidFill>
              </a:rPr>
              <a:t>Share information or ideas you have</a:t>
            </a:r>
          </a:p>
          <a:p>
            <a:pPr marL="0" indent="0">
              <a:buNone/>
            </a:pPr>
            <a:r>
              <a:rPr lang="en-US" sz="3500" b="1" dirty="0" smtClean="0">
                <a:solidFill>
                  <a:srgbClr val="000000"/>
                </a:solidFill>
              </a:rPr>
              <a:t>Ask about other contacts</a:t>
            </a:r>
          </a:p>
          <a:p>
            <a:pPr marL="0" indent="0">
              <a:buNone/>
            </a:pPr>
            <a:r>
              <a:rPr lang="en-US" sz="3500" b="1" dirty="0" smtClean="0">
                <a:solidFill>
                  <a:srgbClr val="000000"/>
                </a:solidFill>
              </a:rPr>
              <a:t>Close the conversation with a request to reengage</a:t>
            </a: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C8D5-2BE1-B04A-9B82-EB4497AFDC6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3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dirty="0" smtClean="0"/>
              <a:t>Grow your network and develop new relationships.</a:t>
            </a:r>
          </a:p>
          <a:p>
            <a:pPr fontAlgn="base"/>
            <a:r>
              <a:rPr lang="en-US" dirty="0" smtClean="0"/>
              <a:t>Be </a:t>
            </a:r>
            <a:r>
              <a:rPr lang="en-US" dirty="0"/>
              <a:t>careful not to </a:t>
            </a:r>
            <a:r>
              <a:rPr lang="en-US" b="1" dirty="0"/>
              <a:t>exclude</a:t>
            </a:r>
            <a:r>
              <a:rPr lang="en-US" dirty="0"/>
              <a:t> anyone from your network as you begin seeking out new connections. </a:t>
            </a:r>
            <a:r>
              <a:rPr lang="en-US" dirty="0" smtClean="0"/>
              <a:t>You never know when that chance meeting might turn out to be a </a:t>
            </a:r>
            <a:r>
              <a:rPr lang="en-US" dirty="0"/>
              <a:t>valuable networking contact, even if they don't work directly in your career field.</a:t>
            </a:r>
          </a:p>
          <a:p>
            <a:pPr fontAlgn="base"/>
            <a:r>
              <a:rPr lang="en-US" dirty="0" smtClean="0"/>
              <a:t>Network often </a:t>
            </a:r>
            <a:r>
              <a:rPr lang="en-US" dirty="0"/>
              <a:t>and </a:t>
            </a:r>
            <a:r>
              <a:rPr lang="en-US" dirty="0" smtClean="0"/>
              <a:t>everywhere Broaden </a:t>
            </a:r>
            <a:r>
              <a:rPr lang="en-US" dirty="0"/>
              <a:t>your </a:t>
            </a:r>
            <a:r>
              <a:rPr lang="en-US" dirty="0" smtClean="0"/>
              <a:t>scope</a:t>
            </a:r>
            <a:endParaRPr lang="en-US" dirty="0"/>
          </a:p>
          <a:p>
            <a:pPr fontAlgn="base"/>
            <a:r>
              <a:rPr lang="en-US" dirty="0" smtClean="0"/>
              <a:t>Show </a:t>
            </a:r>
            <a:r>
              <a:rPr lang="en-US" dirty="0"/>
              <a:t>an interest in what other people have to say instead of focusing exclusively on your needs. A relationship founded on mutual trust and respect will be the most likely to </a:t>
            </a:r>
            <a:r>
              <a:rPr lang="en-US" b="1" dirty="0"/>
              <a:t>benefit</a:t>
            </a:r>
            <a:r>
              <a:rPr lang="en-US" dirty="0"/>
              <a:t> you in the long term.</a:t>
            </a:r>
          </a:p>
          <a:p>
            <a:pPr fontAlgn="base"/>
            <a:r>
              <a:rPr lang="en-US" dirty="0"/>
              <a:t>Have a positive attitude</a:t>
            </a:r>
          </a:p>
          <a:p>
            <a:pPr fontAlgn="base"/>
            <a:r>
              <a:rPr lang="en-US" dirty="0" smtClean="0"/>
              <a:t>Presentation will have a significant impact.</a:t>
            </a:r>
          </a:p>
          <a:p>
            <a:pPr fontAlgn="base"/>
            <a:r>
              <a:rPr lang="en-US" dirty="0" smtClean="0"/>
              <a:t>Don’t whine, broadcasting </a:t>
            </a:r>
            <a:r>
              <a:rPr lang="en-US" dirty="0"/>
              <a:t>your frustrations will only make it more difficult to gain new connections. Even if you're coming out of a tough situation, be sure to project </a:t>
            </a:r>
            <a:r>
              <a:rPr lang="en-US" b="1" dirty="0"/>
              <a:t>confidence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Effective strategies for 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38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Telling people what it is</a:t>
            </a:r>
          </a:p>
          <a:p>
            <a:r>
              <a:rPr lang="en-US" dirty="0" smtClean="0"/>
              <a:t>TR vs activity</a:t>
            </a:r>
          </a:p>
          <a:p>
            <a:r>
              <a:rPr lang="en-US" dirty="0" smtClean="0"/>
              <a:t>Explain therapeutic value of RT</a:t>
            </a:r>
          </a:p>
          <a:p>
            <a:r>
              <a:rPr lang="en-US" dirty="0" smtClean="0"/>
              <a:t>Capitol Hill</a:t>
            </a:r>
          </a:p>
          <a:p>
            <a:r>
              <a:rPr lang="en-US" dirty="0" smtClean="0"/>
              <a:t>Educate clients/families</a:t>
            </a:r>
          </a:p>
          <a:p>
            <a:r>
              <a:rPr lang="en-US" dirty="0" smtClean="0"/>
              <a:t>Educate other healthcare professionals</a:t>
            </a:r>
          </a:p>
          <a:p>
            <a:r>
              <a:rPr lang="en-US" dirty="0" smtClean="0"/>
              <a:t>Use Face Book to promote</a:t>
            </a:r>
          </a:p>
          <a:p>
            <a:r>
              <a:rPr lang="en-US" dirty="0" smtClean="0"/>
              <a:t>Casual conversations about what RT is</a:t>
            </a:r>
          </a:p>
          <a:p>
            <a:r>
              <a:rPr lang="en-US" dirty="0" smtClean="0"/>
              <a:t>Educate Social Services</a:t>
            </a:r>
          </a:p>
          <a:p>
            <a:r>
              <a:rPr lang="en-US" dirty="0" smtClean="0"/>
              <a:t>Provide training seminars</a:t>
            </a:r>
          </a:p>
          <a:p>
            <a:r>
              <a:rPr lang="en-US" dirty="0" smtClean="0"/>
              <a:t>Educate people of what we do parents &amp; future clients &amp; students</a:t>
            </a:r>
          </a:p>
          <a:p>
            <a:r>
              <a:rPr lang="en-US" dirty="0" smtClean="0"/>
              <a:t>Physicians &amp; residents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C8D5-2BE1-B04A-9B82-EB4497AFDC6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99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advisory groups</a:t>
            </a:r>
          </a:p>
          <a:p>
            <a:r>
              <a:rPr lang="en-US" dirty="0" smtClean="0"/>
              <a:t>Existing coalitions</a:t>
            </a:r>
          </a:p>
          <a:p>
            <a:r>
              <a:rPr lang="en-US" dirty="0" smtClean="0"/>
              <a:t>Support groups</a:t>
            </a:r>
          </a:p>
          <a:p>
            <a:r>
              <a:rPr lang="en-US" dirty="0" smtClean="0"/>
              <a:t>Family/children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Familiar face; routine visits to you community.</a:t>
            </a:r>
          </a:p>
          <a:p>
            <a:r>
              <a:rPr lang="en-US" dirty="0" smtClean="0"/>
              <a:t>E:mail a compliment and a question</a:t>
            </a:r>
          </a:p>
          <a:p>
            <a:r>
              <a:rPr lang="en-US" dirty="0" smtClean="0"/>
              <a:t>Network with other disciplines and industries</a:t>
            </a:r>
          </a:p>
          <a:p>
            <a:r>
              <a:rPr lang="en-US" dirty="0" smtClean="0"/>
              <a:t>Talk to everyone you know about what you do</a:t>
            </a:r>
          </a:p>
          <a:p>
            <a:r>
              <a:rPr lang="en-US" dirty="0" smtClean="0"/>
              <a:t>Ethics:  Credit the connections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Suggested elements of 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Mentorship/Coaching</a:t>
            </a:r>
            <a:br>
              <a:rPr lang="en-US" dirty="0" smtClean="0"/>
            </a:br>
            <a:r>
              <a:rPr lang="en-US" sz="3600" dirty="0" smtClean="0"/>
              <a:t>Who are your mentors/coaches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C8D5-2BE1-B04A-9B82-EB4497AFDC6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Presence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Questions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Active Listening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Trust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Awareness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Feedback without judgment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Suggested challenges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Accountability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6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5400" b="1" i="1" dirty="0">
                <a:solidFill>
                  <a:srgbClr val="000000"/>
                </a:solidFill>
              </a:rPr>
              <a:t>People may not remember what you said but they will remember how you made them feel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fontAlgn="base"/>
            <a:r>
              <a:rPr lang="en-US" sz="8600" dirty="0" smtClean="0"/>
              <a:t>Asking </a:t>
            </a:r>
            <a:r>
              <a:rPr lang="en-US" sz="8600" dirty="0"/>
              <a:t>a series of purposeful </a:t>
            </a:r>
            <a:r>
              <a:rPr lang="en-US" sz="8600" b="1" dirty="0"/>
              <a:t>questions </a:t>
            </a:r>
            <a:r>
              <a:rPr lang="en-US" sz="8600" b="1" dirty="0" smtClean="0"/>
              <a:t>then listen to the answers. </a:t>
            </a:r>
          </a:p>
          <a:p>
            <a:pPr lvl="1" fontAlgn="base"/>
            <a:r>
              <a:rPr lang="en-US" sz="8600" b="1" dirty="0" smtClean="0"/>
              <a:t>Focus on how this person is going to fit into your network now and later. </a:t>
            </a:r>
          </a:p>
          <a:p>
            <a:pPr fontAlgn="base"/>
            <a:r>
              <a:rPr lang="en-US" sz="8600" dirty="0" smtClean="0"/>
              <a:t>Keep asking questions</a:t>
            </a:r>
          </a:p>
          <a:p>
            <a:pPr lvl="1" fontAlgn="base"/>
            <a:r>
              <a:rPr lang="en-US" sz="8600" dirty="0" smtClean="0"/>
              <a:t>How </a:t>
            </a:r>
            <a:r>
              <a:rPr lang="en-US" sz="8600" dirty="0"/>
              <a:t>did you get </a:t>
            </a:r>
            <a:r>
              <a:rPr lang="en-US" sz="8600" dirty="0" smtClean="0"/>
              <a:t>involved with RT?</a:t>
            </a:r>
            <a:endParaRPr lang="en-US" sz="8600" dirty="0"/>
          </a:p>
          <a:p>
            <a:pPr lvl="1" fontAlgn="base"/>
            <a:r>
              <a:rPr lang="en-US" sz="8600" dirty="0"/>
              <a:t>What do you like most about your job? </a:t>
            </a:r>
            <a:endParaRPr lang="en-US" sz="8600" dirty="0" smtClean="0"/>
          </a:p>
          <a:p>
            <a:pPr lvl="1" fontAlgn="base"/>
            <a:r>
              <a:rPr lang="en-US" sz="8600" dirty="0" smtClean="0"/>
              <a:t>What </a:t>
            </a:r>
            <a:r>
              <a:rPr lang="en-US" sz="8600" dirty="0"/>
              <a:t>are the biggest challenges you face?</a:t>
            </a:r>
          </a:p>
          <a:p>
            <a:pPr lvl="1" fontAlgn="base"/>
            <a:r>
              <a:rPr lang="en-US" sz="8600" dirty="0"/>
              <a:t>Would you choose the same career path if you had to do it all over again?</a:t>
            </a:r>
          </a:p>
          <a:p>
            <a:pPr marL="0" indent="0" fontAlgn="base">
              <a:buNone/>
            </a:pPr>
            <a:endParaRPr lang="en-US" sz="9600" dirty="0"/>
          </a:p>
          <a:p>
            <a:pPr marL="0" indent="0" fontAlgn="base">
              <a:buNone/>
            </a:pPr>
            <a:r>
              <a:rPr lang="en-US" sz="9600" dirty="0" smtClean="0"/>
              <a:t>Craft </a:t>
            </a:r>
            <a:r>
              <a:rPr lang="en-US" sz="9600" dirty="0"/>
              <a:t>your elevator pitch</a:t>
            </a:r>
          </a:p>
          <a:p>
            <a:pPr fontAlgn="base"/>
            <a:endParaRPr lang="en-US" sz="9600" dirty="0"/>
          </a:p>
          <a:p>
            <a:pPr fontAlgn="base"/>
            <a:r>
              <a:rPr lang="en-US" sz="9600" dirty="0" smtClean="0"/>
              <a:t>Is yours ready?</a:t>
            </a:r>
            <a:endParaRPr lang="en-US" sz="9600" dirty="0"/>
          </a:p>
          <a:p>
            <a:pPr marL="0" indent="0" fontAlgn="base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do it………getting to the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 we do when we integrate a patient into their community……network with agency’s, facilities, family/friends to understand needs/wants/wishes.</a:t>
            </a:r>
          </a:p>
          <a:p>
            <a:r>
              <a:rPr lang="en-US" dirty="0" smtClean="0"/>
              <a:t>We are all leaders…….part of leadership is energizing as a group</a:t>
            </a:r>
          </a:p>
          <a:p>
            <a:r>
              <a:rPr lang="en-US" dirty="0" smtClean="0"/>
              <a:t>Cooperation and collaboration are our middle names.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should be the best at networking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13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Leadership abilities</a:t>
            </a:r>
          </a:p>
          <a:p>
            <a:r>
              <a:rPr lang="en-US" dirty="0" smtClean="0"/>
              <a:t>Spirit of collaboration</a:t>
            </a:r>
          </a:p>
          <a:p>
            <a:r>
              <a:rPr lang="en-US" dirty="0"/>
              <a:t>Energizing a group</a:t>
            </a:r>
          </a:p>
          <a:p>
            <a:r>
              <a:rPr lang="en-US" dirty="0"/>
              <a:t>Coalescing people together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ssessment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RT’ are the </a:t>
            </a:r>
            <a:r>
              <a:rPr lang="en-US" dirty="0" smtClean="0"/>
              <a:t>best………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9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Identification of at least 5 key elements of networking.</a:t>
            </a:r>
          </a:p>
          <a:p>
            <a:r>
              <a:rPr lang="en-US" dirty="0" smtClean="0"/>
              <a:t>Identify the 5 tools of personalized networking communication</a:t>
            </a:r>
          </a:p>
          <a:p>
            <a:r>
              <a:rPr lang="en-US" dirty="0" smtClean="0"/>
              <a:t>Demonstrate the ability to integrate the key elements with the personalized tools of networking communication.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312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…….on the beach admiring animals</a:t>
            </a:r>
          </a:p>
          <a:p>
            <a:r>
              <a:rPr lang="en-US" dirty="0" smtClean="0"/>
              <a:t>…….friends for life</a:t>
            </a:r>
          </a:p>
          <a:p>
            <a:r>
              <a:rPr lang="en-US" dirty="0" smtClean="0"/>
              <a:t>…….Asking for help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5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 groups……..esteemed leaders</a:t>
            </a:r>
          </a:p>
          <a:p>
            <a:r>
              <a:rPr lang="en-US" dirty="0" smtClean="0"/>
              <a:t>Everyone must take turns</a:t>
            </a:r>
          </a:p>
          <a:p>
            <a:r>
              <a:rPr lang="en-US" dirty="0" smtClean="0"/>
              <a:t>Single questions</a:t>
            </a:r>
          </a:p>
          <a:p>
            <a:r>
              <a:rPr lang="en-US" dirty="0" smtClean="0"/>
              <a:t>Collect clues</a:t>
            </a:r>
          </a:p>
          <a:p>
            <a:endParaRPr lang="en-US" dirty="0"/>
          </a:p>
          <a:p>
            <a:r>
              <a:rPr lang="en-US" dirty="0" smtClean="0"/>
              <a:t>You have a discharge to a very rural place.  How do you find resources (one word)</a:t>
            </a:r>
          </a:p>
          <a:p>
            <a:r>
              <a:rPr lang="en-US" dirty="0" smtClean="0"/>
              <a:t>Your leader has a question, you as a group must decide what it is…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turn……..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8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had someone ask you a question that you don’t have an answer to but you know who might………and do you make the connection.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your connections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scan a room and realize that there isn’t a single person you haven’t met</a:t>
            </a:r>
            <a:r>
              <a:rPr lang="en-US" dirty="0" smtClean="0"/>
              <a:t>…………what do </a:t>
            </a:r>
            <a:r>
              <a:rPr lang="en-US" dirty="0" smtClean="0"/>
              <a:t>you </a:t>
            </a:r>
            <a:r>
              <a:rPr lang="en-US" dirty="0" smtClean="0"/>
              <a:t>do…….?</a:t>
            </a:r>
          </a:p>
          <a:p>
            <a:endParaRPr lang="en-US" dirty="0"/>
          </a:p>
          <a:p>
            <a:r>
              <a:rPr lang="en-US" dirty="0" smtClean="0"/>
              <a:t>You have made a reference to a program that clearly made the person you were trying to network with uncomfortable………what do you do?</a:t>
            </a:r>
          </a:p>
          <a:p>
            <a:endParaRPr lang="en-US" dirty="0"/>
          </a:p>
          <a:p>
            <a:r>
              <a:rPr lang="en-US" dirty="0" smtClean="0"/>
              <a:t>You are being recruited during a networking session when your boss walks in on the conversation but the individual recruiting you keeps talking, speaking disparagingly of your present employer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C8D5-2BE1-B04A-9B82-EB4497AFDC63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 smtClean="0">
                <a:solidFill>
                  <a:srgbClr val="000000"/>
                </a:solidFill>
              </a:rPr>
              <a:t>You are selling your therapeutic intervention to another clinician</a:t>
            </a:r>
          </a:p>
          <a:p>
            <a:pPr marL="630936" lvl="2" indent="0"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(Elevator description of RT/TR)</a:t>
            </a:r>
          </a:p>
          <a:p>
            <a:pPr marL="630936" lvl="2" indent="0">
              <a:buNone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marL="630936" lvl="2" indent="0"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You have met the head of the local school district and have heard that this person is very interested in hiring alternatives to teachers………you see an opportunity</a:t>
            </a:r>
            <a:endParaRPr lang="en-US" sz="2600" b="1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C8D5-2BE1-B04A-9B82-EB4497AFDC63}" type="slidenum">
              <a:rPr lang="en-US" sz="1800" b="1" smtClean="0">
                <a:solidFill>
                  <a:srgbClr val="000000"/>
                </a:solidFill>
              </a:rPr>
              <a:pPr/>
              <a:t>24</a:t>
            </a:fld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opportunity!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2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is the magic of networking?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3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rolodex">
            <a:hlinkClick r:id="rId2" tooltip="Search images of rolodex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6086"/>
            <a:ext cx="7543800" cy="567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0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799" cy="452596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Risk</a:t>
            </a:r>
          </a:p>
          <a:p>
            <a:r>
              <a:rPr lang="en-US" sz="2800" b="1" dirty="0" smtClean="0">
                <a:solidFill>
                  <a:srgbClr val="000000"/>
                </a:solidFill>
              </a:rPr>
              <a:t>Building relationships on basis of commonalities and trust</a:t>
            </a:r>
          </a:p>
          <a:p>
            <a:r>
              <a:rPr lang="en-US" sz="2800" b="1" i="1" dirty="0" smtClean="0">
                <a:solidFill>
                  <a:srgbClr val="000000"/>
                </a:solidFill>
              </a:rPr>
              <a:t>Exchange</a:t>
            </a:r>
            <a:r>
              <a:rPr lang="en-US" sz="2800" b="1" dirty="0" smtClean="0">
                <a:solidFill>
                  <a:srgbClr val="000000"/>
                </a:solidFill>
              </a:rPr>
              <a:t> of information/resources; sharing</a:t>
            </a:r>
          </a:p>
          <a:p>
            <a:r>
              <a:rPr lang="en-US" sz="2800" b="1" dirty="0" smtClean="0">
                <a:solidFill>
                  <a:srgbClr val="000000"/>
                </a:solidFill>
              </a:rPr>
              <a:t>Validation </a:t>
            </a:r>
          </a:p>
          <a:p>
            <a:r>
              <a:rPr lang="en-US" sz="2800" b="1" dirty="0" smtClean="0">
                <a:solidFill>
                  <a:srgbClr val="000000"/>
                </a:solidFill>
              </a:rPr>
              <a:t>Diplomacy and/or etiquette</a:t>
            </a:r>
          </a:p>
          <a:p>
            <a:r>
              <a:rPr lang="en-US" sz="2800" b="1" dirty="0" smtClean="0">
                <a:solidFill>
                  <a:srgbClr val="000000"/>
                </a:solidFill>
              </a:rPr>
              <a:t>Open respectful communication</a:t>
            </a:r>
          </a:p>
          <a:p>
            <a:r>
              <a:rPr lang="en-US" sz="2800" b="1" dirty="0" smtClean="0">
                <a:solidFill>
                  <a:srgbClr val="000000"/>
                </a:solidFill>
              </a:rPr>
              <a:t>Constant, consistent, and organized effort</a:t>
            </a:r>
            <a:endParaRPr lang="en-US" sz="2800" b="1" dirty="0">
              <a:solidFill>
                <a:srgbClr val="000000"/>
              </a:solidFill>
            </a:endParaRPr>
          </a:p>
          <a:p>
            <a:r>
              <a:rPr lang="en-US" sz="2800" b="1" dirty="0" smtClean="0">
                <a:solidFill>
                  <a:srgbClr val="000000"/>
                </a:solidFill>
              </a:rPr>
              <a:t>Advocacy</a:t>
            </a:r>
          </a:p>
          <a:p>
            <a:r>
              <a:rPr lang="en-US" sz="2800" b="1" dirty="0" smtClean="0">
                <a:solidFill>
                  <a:srgbClr val="000000"/>
                </a:solidFill>
              </a:rPr>
              <a:t>Marketing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C8D5-2BE1-B04A-9B82-EB4497AFDC63}" type="slidenum">
              <a:rPr lang="en-US" sz="1800" b="1" smtClean="0">
                <a:solidFill>
                  <a:srgbClr val="000000"/>
                </a:solidFill>
              </a:rPr>
              <a:pPr/>
              <a:t>4</a:t>
            </a:fld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Networking?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74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2973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Effectiveness – zeroing in</a:t>
            </a:r>
          </a:p>
          <a:p>
            <a:pPr lvl="1"/>
            <a:r>
              <a:rPr lang="en-US" sz="3000" b="1" dirty="0" smtClean="0">
                <a:solidFill>
                  <a:srgbClr val="000000"/>
                </a:solidFill>
              </a:rPr>
              <a:t>Benchmarking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Efficiency – gathering information quickly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Improved clinical practice!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Teaching/Education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Employment </a:t>
            </a:r>
            <a:r>
              <a:rPr lang="en-US" b="1" dirty="0">
                <a:solidFill>
                  <a:srgbClr val="000000"/>
                </a:solidFill>
              </a:rPr>
              <a:t>internships, career advancement</a:t>
            </a:r>
            <a:r>
              <a:rPr lang="en-US" b="1" dirty="0" smtClean="0">
                <a:solidFill>
                  <a:srgbClr val="000000"/>
                </a:solidFill>
              </a:rPr>
              <a:t>.</a:t>
            </a:r>
            <a:endParaRPr lang="en-US" sz="3200" b="1" dirty="0" smtClean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rgbClr val="000000"/>
                </a:solidFill>
              </a:rPr>
              <a:t>Creative opportunities!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000000"/>
              </a:solidFill>
            </a:endParaRPr>
          </a:p>
          <a:p>
            <a:endParaRPr lang="en-US" sz="3200" b="1" dirty="0" smtClean="0">
              <a:solidFill>
                <a:srgbClr val="000000"/>
              </a:solidFill>
            </a:endParaRPr>
          </a:p>
          <a:p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C8D5-2BE1-B04A-9B82-EB4497AFDC63}" type="slidenum">
              <a:rPr lang="en-US" sz="1800" b="1" smtClean="0">
                <a:solidFill>
                  <a:srgbClr val="000000"/>
                </a:solidFill>
              </a:rPr>
              <a:pPr/>
              <a:t>5</a:t>
            </a:fld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Networking So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86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524000"/>
            <a:ext cx="8059737" cy="4832350"/>
          </a:xfrm>
        </p:spPr>
        <p:txBody>
          <a:bodyPr>
            <a:normAutofit fontScale="55000" lnSpcReduction="20000"/>
          </a:bodyPr>
          <a:lstStyle/>
          <a:p>
            <a:r>
              <a:rPr lang="en-US" sz="4364" b="1" dirty="0" smtClean="0">
                <a:solidFill>
                  <a:srgbClr val="000000"/>
                </a:solidFill>
              </a:rPr>
              <a:t>Be brave and purposeful…….Listen, observe and join in.</a:t>
            </a:r>
          </a:p>
          <a:p>
            <a:r>
              <a:rPr lang="en-US" sz="4364" b="1" dirty="0" smtClean="0">
                <a:solidFill>
                  <a:srgbClr val="000000"/>
                </a:solidFill>
              </a:rPr>
              <a:t>Have a clear goal, direction, strategy, “brand”</a:t>
            </a:r>
          </a:p>
          <a:p>
            <a:r>
              <a:rPr lang="en-US" sz="4364" b="1" dirty="0" smtClean="0">
                <a:solidFill>
                  <a:srgbClr val="000000"/>
                </a:solidFill>
              </a:rPr>
              <a:t>Have business cards printed</a:t>
            </a:r>
          </a:p>
          <a:p>
            <a:r>
              <a:rPr lang="en-US" sz="4364" b="1" dirty="0" smtClean="0">
                <a:solidFill>
                  <a:srgbClr val="000000"/>
                </a:solidFill>
              </a:rPr>
              <a:t>Use conferences well</a:t>
            </a:r>
          </a:p>
          <a:p>
            <a:pPr lvl="1">
              <a:buClrTx/>
            </a:pPr>
            <a:r>
              <a:rPr lang="en-US" sz="4364" b="1" dirty="0" smtClean="0">
                <a:solidFill>
                  <a:srgbClr val="000000"/>
                </a:solidFill>
              </a:rPr>
              <a:t>Notice who goes to similar sessions: cold call a leader</a:t>
            </a:r>
          </a:p>
          <a:p>
            <a:pPr lvl="1">
              <a:buClrTx/>
            </a:pPr>
            <a:r>
              <a:rPr lang="en-US" sz="4364" b="1" dirty="0" smtClean="0">
                <a:solidFill>
                  <a:srgbClr val="000000"/>
                </a:solidFill>
              </a:rPr>
              <a:t>Attend and use social sessions/breaks</a:t>
            </a:r>
          </a:p>
          <a:p>
            <a:pPr lvl="1">
              <a:buClrTx/>
            </a:pPr>
            <a:r>
              <a:rPr lang="en-US" sz="5900" b="1" dirty="0" smtClean="0">
                <a:solidFill>
                  <a:srgbClr val="FF0000"/>
                </a:solidFill>
              </a:rPr>
              <a:t>Introduce yourself </a:t>
            </a:r>
            <a:r>
              <a:rPr lang="en-US" sz="4364" b="1" dirty="0" smtClean="0">
                <a:solidFill>
                  <a:srgbClr val="000000"/>
                </a:solidFill>
              </a:rPr>
              <a:t>and look for common topics</a:t>
            </a:r>
          </a:p>
          <a:p>
            <a:pPr lvl="1">
              <a:buClrTx/>
            </a:pPr>
            <a:r>
              <a:rPr lang="en-US" sz="4364" b="1" dirty="0" smtClean="0">
                <a:solidFill>
                  <a:srgbClr val="000000"/>
                </a:solidFill>
              </a:rPr>
              <a:t>Share your passion(s)</a:t>
            </a:r>
          </a:p>
          <a:p>
            <a:pPr lvl="1">
              <a:buClrTx/>
            </a:pPr>
            <a:r>
              <a:rPr lang="en-US" sz="4364" b="1" dirty="0" smtClean="0">
                <a:solidFill>
                  <a:srgbClr val="000000"/>
                </a:solidFill>
              </a:rPr>
              <a:t>Listen</a:t>
            </a:r>
          </a:p>
          <a:p>
            <a:r>
              <a:rPr lang="en-US" sz="4364" b="1" dirty="0" smtClean="0">
                <a:solidFill>
                  <a:srgbClr val="000000"/>
                </a:solidFill>
              </a:rPr>
              <a:t>Consider a leadership position in a professional association(s)</a:t>
            </a:r>
          </a:p>
          <a:p>
            <a:r>
              <a:rPr lang="en-US" sz="4364" b="1" dirty="0" smtClean="0">
                <a:solidFill>
                  <a:srgbClr val="000000"/>
                </a:solidFill>
              </a:rPr>
              <a:t>Continually network throughout career</a:t>
            </a:r>
          </a:p>
          <a:p>
            <a:r>
              <a:rPr lang="en-US" sz="4364" b="1" dirty="0" smtClean="0">
                <a:solidFill>
                  <a:srgbClr val="000000"/>
                </a:solidFill>
              </a:rPr>
              <a:t>Follow-up with contacts</a:t>
            </a:r>
          </a:p>
          <a:p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C8D5-2BE1-B04A-9B82-EB4497AFDC63}" type="slidenum">
              <a:rPr lang="en-US" sz="1800" b="1" smtClean="0">
                <a:solidFill>
                  <a:srgbClr val="000000"/>
                </a:solidFill>
              </a:rPr>
              <a:pPr/>
              <a:t>6</a:t>
            </a:fld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Do’s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99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Don’t be </a:t>
            </a:r>
            <a:r>
              <a:rPr lang="en-US" b="1" dirty="0" smtClean="0"/>
              <a:t>timid--</a:t>
            </a:r>
            <a:r>
              <a:rPr lang="en-US" dirty="0" smtClean="0"/>
              <a:t>Networking </a:t>
            </a:r>
            <a:r>
              <a:rPr lang="en-US" dirty="0"/>
              <a:t>isn’t just for the flamboyant big-shots or charismatic colleagues.</a:t>
            </a:r>
          </a:p>
          <a:p>
            <a:r>
              <a:rPr lang="en-US" b="1" dirty="0"/>
              <a:t>Don’t only speak to one person</a:t>
            </a:r>
            <a:r>
              <a:rPr lang="en-US" dirty="0"/>
              <a:t> – The more the better.</a:t>
            </a:r>
          </a:p>
          <a:p>
            <a:r>
              <a:rPr lang="en-US" b="1" dirty="0"/>
              <a:t>Don’t be afraid to ask questions</a:t>
            </a:r>
            <a:r>
              <a:rPr lang="en-US" dirty="0"/>
              <a:t> </a:t>
            </a:r>
            <a:r>
              <a:rPr lang="en-US" dirty="0" smtClean="0"/>
              <a:t>--(Peacock premise)There are no stupid questions.  Ego’s will win out.</a:t>
            </a:r>
          </a:p>
          <a:p>
            <a:r>
              <a:rPr lang="en-US" b="1" dirty="0" smtClean="0"/>
              <a:t>Avoid </a:t>
            </a:r>
            <a:r>
              <a:rPr lang="en-US" b="1" dirty="0"/>
              <a:t>overzealous self-promotion</a:t>
            </a:r>
            <a:r>
              <a:rPr lang="en-US" dirty="0"/>
              <a:t> – this tactic is more likely to annoy than build valuable relationships</a:t>
            </a:r>
          </a:p>
          <a:p>
            <a:r>
              <a:rPr lang="en-US" b="1" dirty="0"/>
              <a:t>Don’t forget to follow up</a:t>
            </a:r>
            <a:r>
              <a:rPr lang="en-US" dirty="0"/>
              <a:t> – this is so important, we’re saying it twice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not say anything disparaging about your employment, your boss, your school etc.</a:t>
            </a:r>
            <a:endParaRPr lang="en-US" dirty="0"/>
          </a:p>
          <a:p>
            <a:r>
              <a:rPr lang="en-US" b="1" dirty="0"/>
              <a:t>Don’t get </a:t>
            </a:r>
            <a:r>
              <a:rPr lang="en-US" b="1" dirty="0" smtClean="0"/>
              <a:t>rowdy</a:t>
            </a:r>
            <a:r>
              <a:rPr lang="en-US" dirty="0"/>
              <a:t> </a:t>
            </a:r>
            <a:r>
              <a:rPr lang="en-US" dirty="0" smtClean="0"/>
              <a:t>–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Don’t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take all information at face value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C8D5-2BE1-B04A-9B82-EB4497AFDC63}" type="slidenum">
              <a:rPr lang="en-US" sz="1800" b="1" smtClean="0">
                <a:solidFill>
                  <a:srgbClr val="000000"/>
                </a:solidFill>
              </a:rPr>
              <a:pPr/>
              <a:t>7</a:t>
            </a:fld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Don’ts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0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1600201"/>
            <a:ext cx="6324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dirty="0" smtClean="0"/>
              <a:t>Networking is </a:t>
            </a:r>
            <a:r>
              <a:rPr lang="en-US" sz="2800" dirty="0"/>
              <a:t>a long-term investment that requires </a:t>
            </a:r>
            <a:r>
              <a:rPr lang="en-US" sz="2800" b="1" dirty="0"/>
              <a:t>time</a:t>
            </a:r>
            <a:r>
              <a:rPr lang="en-US" sz="2800" dirty="0"/>
              <a:t> and </a:t>
            </a:r>
            <a:r>
              <a:rPr lang="en-US" sz="2800" b="1" dirty="0"/>
              <a:t>persistence</a:t>
            </a:r>
            <a:r>
              <a:rPr lang="en-US" sz="2800" dirty="0"/>
              <a:t>. Most of the connections you make will not have anything to offer you initially. By politely</a:t>
            </a:r>
            <a:r>
              <a:rPr lang="en-US" sz="2800" b="1" dirty="0"/>
              <a:t> following up </a:t>
            </a:r>
            <a:r>
              <a:rPr lang="en-US" sz="2800" dirty="0"/>
              <a:t>with your contacts, you'll be able to develop a relationship over time. The stronger your relationships, the more likely it is that your connections will think of you when </a:t>
            </a:r>
            <a:r>
              <a:rPr lang="en-US" sz="2800" b="1" dirty="0"/>
              <a:t>opportunities</a:t>
            </a:r>
            <a:r>
              <a:rPr lang="en-US" sz="2800" dirty="0"/>
              <a:t> arise.</a:t>
            </a:r>
          </a:p>
        </p:txBody>
      </p:sp>
    </p:spTree>
    <p:extLst>
      <p:ext uri="{BB962C8B-B14F-4D97-AF65-F5344CB8AC3E}">
        <p14:creationId xmlns:p14="http://schemas.microsoft.com/office/powerpoint/2010/main" val="79602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Reward and Recognize</a:t>
            </a:r>
            <a:endParaRPr lang="en-US" sz="3200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Enthusiastically reward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Stay engaged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Use social media with respect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At 10 ft. eyes should meet at 5 ft. there should be a hello</a:t>
            </a:r>
            <a:endParaRPr lang="en-US" sz="3000" b="1" dirty="0">
              <a:solidFill>
                <a:srgbClr val="000000"/>
              </a:solidFill>
            </a:endParaRPr>
          </a:p>
          <a:p>
            <a:pPr marL="393192" lvl="1" indent="0">
              <a:buClrTx/>
              <a:buNone/>
            </a:pPr>
            <a:endParaRPr lang="en-US" sz="3000" b="1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C8D5-2BE1-B04A-9B82-EB4497AFDC63}" type="slidenum">
              <a:rPr lang="en-US" sz="1800" b="1" smtClean="0">
                <a:solidFill>
                  <a:srgbClr val="000000"/>
                </a:solidFill>
              </a:rPr>
              <a:pPr/>
              <a:t>9</a:t>
            </a:fld>
            <a:endParaRPr lang="en-US" sz="1800" b="1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Networking Steps</a:t>
            </a:r>
            <a:br>
              <a:rPr lang="en-US" dirty="0" smtClean="0"/>
            </a:br>
            <a:r>
              <a:rPr lang="en-US" dirty="0" smtClean="0"/>
              <a:t>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1766</TotalTime>
  <Words>887</Words>
  <Application>Microsoft Office PowerPoint</Application>
  <PresentationFormat>On-screen Show (4:3)</PresentationFormat>
  <Paragraphs>185</Paragraphs>
  <Slides>25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Waveform</vt:lpstr>
      <vt:lpstr>The magic of networking….</vt:lpstr>
      <vt:lpstr>Objectives  </vt:lpstr>
      <vt:lpstr>PowerPoint Presentation</vt:lpstr>
      <vt:lpstr>What is Networking?</vt:lpstr>
      <vt:lpstr>Why is Networking So Important?</vt:lpstr>
      <vt:lpstr>Networking Do’s</vt:lpstr>
      <vt:lpstr>Networking Don’ts</vt:lpstr>
      <vt:lpstr>PowerPoint Presentation</vt:lpstr>
      <vt:lpstr>Networking Steps Basics</vt:lpstr>
      <vt:lpstr>Networking Steps</vt:lpstr>
      <vt:lpstr>Effective strategies for networking</vt:lpstr>
      <vt:lpstr>Networking</vt:lpstr>
      <vt:lpstr>Consumer Networking</vt:lpstr>
      <vt:lpstr> Suggested elements of networking</vt:lpstr>
      <vt:lpstr>Mentorship/Coaching Who are your mentors/coaches</vt:lpstr>
      <vt:lpstr>PowerPoint Presentation</vt:lpstr>
      <vt:lpstr>How to do it………getting to the information</vt:lpstr>
      <vt:lpstr>We should be the best at networking </vt:lpstr>
      <vt:lpstr>RT’ are the best………</vt:lpstr>
      <vt:lpstr>Once upon a time</vt:lpstr>
      <vt:lpstr>Your turn……..</vt:lpstr>
      <vt:lpstr>Share your connections</vt:lpstr>
      <vt:lpstr>PowerPoint Presentation</vt:lpstr>
      <vt:lpstr>Your opportunity!</vt:lpstr>
      <vt:lpstr>Where is the magic of networking? </vt:lpstr>
    </vt:vector>
  </TitlesOfParts>
  <Company>UW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Beyerlin, C. A</dc:creator>
  <cp:lastModifiedBy>Beyerlin, C. A</cp:lastModifiedBy>
  <cp:revision>33</cp:revision>
  <dcterms:created xsi:type="dcterms:W3CDTF">2016-08-31T23:17:53Z</dcterms:created>
  <dcterms:modified xsi:type="dcterms:W3CDTF">2016-11-15T13:40:31Z</dcterms:modified>
</cp:coreProperties>
</file>